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9" r:id="rId17"/>
    <p:sldId id="259" r:id="rId18"/>
    <p:sldId id="260" r:id="rId19"/>
    <p:sldId id="262" r:id="rId20"/>
    <p:sldId id="263" r:id="rId21"/>
    <p:sldId id="264" r:id="rId22"/>
    <p:sldId id="265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5896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43716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5874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274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7170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22060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1201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5775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0747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6405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2668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33FD-1A7E-4879-8F07-7D8D599D04F5}" type="datetimeFigureOut">
              <a:rPr lang="en-CA" smtClean="0"/>
              <a:t>03/03/2011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33134-8FBC-4BB5-8C45-DAEA7E3A57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1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67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C:\Users\Shawn Brooks\AppData\Local\Microsoft\Windows\Temporary Internet Files\Content.IE5\TEAUFKEE\MC900445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8391"/>
            <a:ext cx="4051298" cy="30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42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7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07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67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22899" y="4082855"/>
            <a:ext cx="2022593" cy="1218353"/>
            <a:chOff x="4622899" y="3311088"/>
            <a:chExt cx="2022593" cy="1218353"/>
          </a:xfrm>
        </p:grpSpPr>
        <p:sp>
          <p:nvSpPr>
            <p:cNvPr id="2" name="Freeform 1"/>
            <p:cNvSpPr/>
            <p:nvPr/>
          </p:nvSpPr>
          <p:spPr>
            <a:xfrm>
              <a:off x="5131039" y="3315997"/>
              <a:ext cx="345300" cy="1164563"/>
            </a:xfrm>
            <a:custGeom>
              <a:avLst/>
              <a:gdLst>
                <a:gd name="connsiteX0" fmla="*/ 211670 w 345300"/>
                <a:gd name="connsiteY0" fmla="*/ 1164563 h 1164563"/>
                <a:gd name="connsiteX1" fmla="*/ 2664 w 345300"/>
                <a:gd name="connsiteY1" fmla="*/ 851054 h 1164563"/>
                <a:gd name="connsiteX2" fmla="*/ 342298 w 345300"/>
                <a:gd name="connsiteY2" fmla="*/ 576734 h 1164563"/>
                <a:gd name="connsiteX3" fmla="*/ 172481 w 345300"/>
                <a:gd name="connsiteY3" fmla="*/ 197912 h 1164563"/>
                <a:gd name="connsiteX4" fmla="*/ 237795 w 345300"/>
                <a:gd name="connsiteY4" fmla="*/ 28094 h 1164563"/>
                <a:gd name="connsiteX5" fmla="*/ 290047 w 345300"/>
                <a:gd name="connsiteY5" fmla="*/ 1969 h 11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00" h="1164563">
                  <a:moveTo>
                    <a:pt x="211670" y="1164563"/>
                  </a:moveTo>
                  <a:cubicBezTo>
                    <a:pt x="96281" y="1056794"/>
                    <a:pt x="-19107" y="949025"/>
                    <a:pt x="2664" y="851054"/>
                  </a:cubicBezTo>
                  <a:cubicBezTo>
                    <a:pt x="24435" y="753082"/>
                    <a:pt x="313995" y="685591"/>
                    <a:pt x="342298" y="576734"/>
                  </a:cubicBezTo>
                  <a:cubicBezTo>
                    <a:pt x="370601" y="467877"/>
                    <a:pt x="189898" y="289352"/>
                    <a:pt x="172481" y="197912"/>
                  </a:cubicBezTo>
                  <a:cubicBezTo>
                    <a:pt x="155064" y="106472"/>
                    <a:pt x="218201" y="60751"/>
                    <a:pt x="237795" y="28094"/>
                  </a:cubicBezTo>
                  <a:cubicBezTo>
                    <a:pt x="257389" y="-4563"/>
                    <a:pt x="273718" y="-1297"/>
                    <a:pt x="290047" y="19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>
              <a:off x="5628739" y="3315997"/>
              <a:ext cx="345300" cy="1164563"/>
            </a:xfrm>
            <a:custGeom>
              <a:avLst/>
              <a:gdLst>
                <a:gd name="connsiteX0" fmla="*/ 211670 w 345300"/>
                <a:gd name="connsiteY0" fmla="*/ 1164563 h 1164563"/>
                <a:gd name="connsiteX1" fmla="*/ 2664 w 345300"/>
                <a:gd name="connsiteY1" fmla="*/ 851054 h 1164563"/>
                <a:gd name="connsiteX2" fmla="*/ 342298 w 345300"/>
                <a:gd name="connsiteY2" fmla="*/ 576734 h 1164563"/>
                <a:gd name="connsiteX3" fmla="*/ 172481 w 345300"/>
                <a:gd name="connsiteY3" fmla="*/ 197912 h 1164563"/>
                <a:gd name="connsiteX4" fmla="*/ 237795 w 345300"/>
                <a:gd name="connsiteY4" fmla="*/ 28094 h 1164563"/>
                <a:gd name="connsiteX5" fmla="*/ 290047 w 345300"/>
                <a:gd name="connsiteY5" fmla="*/ 1969 h 11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00" h="1164563">
                  <a:moveTo>
                    <a:pt x="211670" y="1164563"/>
                  </a:moveTo>
                  <a:cubicBezTo>
                    <a:pt x="96281" y="1056794"/>
                    <a:pt x="-19107" y="949025"/>
                    <a:pt x="2664" y="851054"/>
                  </a:cubicBezTo>
                  <a:cubicBezTo>
                    <a:pt x="24435" y="753082"/>
                    <a:pt x="313995" y="685591"/>
                    <a:pt x="342298" y="576734"/>
                  </a:cubicBezTo>
                  <a:cubicBezTo>
                    <a:pt x="370601" y="467877"/>
                    <a:pt x="189898" y="289352"/>
                    <a:pt x="172481" y="197912"/>
                  </a:cubicBezTo>
                  <a:cubicBezTo>
                    <a:pt x="155064" y="106472"/>
                    <a:pt x="218201" y="60751"/>
                    <a:pt x="237795" y="28094"/>
                  </a:cubicBezTo>
                  <a:cubicBezTo>
                    <a:pt x="257389" y="-4563"/>
                    <a:pt x="273718" y="-1297"/>
                    <a:pt x="290047" y="19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4622899" y="3364878"/>
              <a:ext cx="345300" cy="1164563"/>
            </a:xfrm>
            <a:custGeom>
              <a:avLst/>
              <a:gdLst>
                <a:gd name="connsiteX0" fmla="*/ 211670 w 345300"/>
                <a:gd name="connsiteY0" fmla="*/ 1164563 h 1164563"/>
                <a:gd name="connsiteX1" fmla="*/ 2664 w 345300"/>
                <a:gd name="connsiteY1" fmla="*/ 851054 h 1164563"/>
                <a:gd name="connsiteX2" fmla="*/ 342298 w 345300"/>
                <a:gd name="connsiteY2" fmla="*/ 576734 h 1164563"/>
                <a:gd name="connsiteX3" fmla="*/ 172481 w 345300"/>
                <a:gd name="connsiteY3" fmla="*/ 197912 h 1164563"/>
                <a:gd name="connsiteX4" fmla="*/ 237795 w 345300"/>
                <a:gd name="connsiteY4" fmla="*/ 28094 h 1164563"/>
                <a:gd name="connsiteX5" fmla="*/ 290047 w 345300"/>
                <a:gd name="connsiteY5" fmla="*/ 1969 h 11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00" h="1164563">
                  <a:moveTo>
                    <a:pt x="211670" y="1164563"/>
                  </a:moveTo>
                  <a:cubicBezTo>
                    <a:pt x="96281" y="1056794"/>
                    <a:pt x="-19107" y="949025"/>
                    <a:pt x="2664" y="851054"/>
                  </a:cubicBezTo>
                  <a:cubicBezTo>
                    <a:pt x="24435" y="753082"/>
                    <a:pt x="313995" y="685591"/>
                    <a:pt x="342298" y="576734"/>
                  </a:cubicBezTo>
                  <a:cubicBezTo>
                    <a:pt x="370601" y="467877"/>
                    <a:pt x="189898" y="289352"/>
                    <a:pt x="172481" y="197912"/>
                  </a:cubicBezTo>
                  <a:cubicBezTo>
                    <a:pt x="155064" y="106472"/>
                    <a:pt x="218201" y="60751"/>
                    <a:pt x="237795" y="28094"/>
                  </a:cubicBezTo>
                  <a:cubicBezTo>
                    <a:pt x="257389" y="-4563"/>
                    <a:pt x="273718" y="-1297"/>
                    <a:pt x="290047" y="19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 5"/>
            <p:cNvSpPr/>
            <p:nvPr/>
          </p:nvSpPr>
          <p:spPr>
            <a:xfrm>
              <a:off x="6300192" y="3311088"/>
              <a:ext cx="345300" cy="1164563"/>
            </a:xfrm>
            <a:custGeom>
              <a:avLst/>
              <a:gdLst>
                <a:gd name="connsiteX0" fmla="*/ 211670 w 345300"/>
                <a:gd name="connsiteY0" fmla="*/ 1164563 h 1164563"/>
                <a:gd name="connsiteX1" fmla="*/ 2664 w 345300"/>
                <a:gd name="connsiteY1" fmla="*/ 851054 h 1164563"/>
                <a:gd name="connsiteX2" fmla="*/ 342298 w 345300"/>
                <a:gd name="connsiteY2" fmla="*/ 576734 h 1164563"/>
                <a:gd name="connsiteX3" fmla="*/ 172481 w 345300"/>
                <a:gd name="connsiteY3" fmla="*/ 197912 h 1164563"/>
                <a:gd name="connsiteX4" fmla="*/ 237795 w 345300"/>
                <a:gd name="connsiteY4" fmla="*/ 28094 h 1164563"/>
                <a:gd name="connsiteX5" fmla="*/ 290047 w 345300"/>
                <a:gd name="connsiteY5" fmla="*/ 1969 h 11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300" h="1164563">
                  <a:moveTo>
                    <a:pt x="211670" y="1164563"/>
                  </a:moveTo>
                  <a:cubicBezTo>
                    <a:pt x="96281" y="1056794"/>
                    <a:pt x="-19107" y="949025"/>
                    <a:pt x="2664" y="851054"/>
                  </a:cubicBezTo>
                  <a:cubicBezTo>
                    <a:pt x="24435" y="753082"/>
                    <a:pt x="313995" y="685591"/>
                    <a:pt x="342298" y="576734"/>
                  </a:cubicBezTo>
                  <a:cubicBezTo>
                    <a:pt x="370601" y="467877"/>
                    <a:pt x="189898" y="289352"/>
                    <a:pt x="172481" y="197912"/>
                  </a:cubicBezTo>
                  <a:cubicBezTo>
                    <a:pt x="155064" y="106472"/>
                    <a:pt x="218201" y="60751"/>
                    <a:pt x="237795" y="28094"/>
                  </a:cubicBezTo>
                  <a:cubicBezTo>
                    <a:pt x="257389" y="-4563"/>
                    <a:pt x="273718" y="-1297"/>
                    <a:pt x="290047" y="19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180528" y="1628800"/>
            <a:ext cx="9577064" cy="259228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33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19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Brooks</dc:creator>
  <cp:lastModifiedBy>Shawn Brooks</cp:lastModifiedBy>
  <cp:revision>19</cp:revision>
  <dcterms:created xsi:type="dcterms:W3CDTF">2011-03-03T16:07:19Z</dcterms:created>
  <dcterms:modified xsi:type="dcterms:W3CDTF">2011-03-04T14:54:08Z</dcterms:modified>
</cp:coreProperties>
</file>